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0" r:id="rId6"/>
    <p:sldId id="261" r:id="rId7"/>
    <p:sldId id="263" r:id="rId8"/>
    <p:sldId id="264" r:id="rId9"/>
    <p:sldId id="265" r:id="rId10"/>
    <p:sldId id="262" r:id="rId11"/>
  </p:sldIdLst>
  <p:sldSz cx="9144000" cy="5715000" type="screen16x1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026" y="-9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5D648-8D50-4CD0-9146-0F8BBB266660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5DAC5-33EC-40A1-8E8D-9FD808FDD0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31202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1377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876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1537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1589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8927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1783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9423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1916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1156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815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1676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57D0-9E2C-4912-818A-6A7084FE2AB1}" type="datetimeFigureOut">
              <a:rPr lang="es-CO" smtClean="0"/>
              <a:t>23/10/2022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BBE19-EEAC-41E4-8866-D9190AF41A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7980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lejobedoya22.github.io/F%C3%ADsica-Disnetci.html" TargetMode="External"/><Relationship Id="rId2" Type="http://schemas.openxmlformats.org/officeDocument/2006/relationships/hyperlink" Target="https://alejobedoya22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354792" y="193204"/>
            <a:ext cx="6074376" cy="648072"/>
          </a:xfrm>
        </p:spPr>
        <p:txBody>
          <a:bodyPr>
            <a:normAutofit fontScale="90000"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Técnicas De Realizar Fuego</a:t>
            </a:r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 </a:t>
            </a:r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| Supervivencia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79512" y="1057300"/>
            <a:ext cx="8784976" cy="4464496"/>
          </a:xfrm>
        </p:spPr>
        <p:txBody>
          <a:bodyPr>
            <a:normAutofit/>
          </a:bodyPr>
          <a:lstStyle/>
          <a:p>
            <a:pPr algn="l"/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| Integrantes: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Jhon Alejandro Bedoya Blandón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Stevan Loaiza Franco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Juan Sebastián Gil Peña</a:t>
            </a:r>
          </a:p>
          <a:p>
            <a:pPr algn="l"/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l"/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| Área: 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Física </a:t>
            </a:r>
          </a:p>
          <a:p>
            <a:pPr algn="l"/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l"/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| Docente: 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Alejandra </a:t>
            </a: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López</a:t>
            </a:r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l"/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l"/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| Grado: 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11ª</a:t>
            </a:r>
          </a:p>
          <a:p>
            <a:pPr algn="l"/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l"/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| Colegio:</a:t>
            </a:r>
          </a:p>
          <a:p>
            <a:pPr algn="l"/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Institución Educativa Combia</a:t>
            </a:r>
          </a:p>
        </p:txBody>
      </p:sp>
      <p:cxnSp>
        <p:nvCxnSpPr>
          <p:cNvPr id="5" name="4 Conector recto"/>
          <p:cNvCxnSpPr/>
          <p:nvPr/>
        </p:nvCxnSpPr>
        <p:spPr>
          <a:xfrm>
            <a:off x="3563888" y="912168"/>
            <a:ext cx="16561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6 Conector recto"/>
          <p:cNvCxnSpPr/>
          <p:nvPr/>
        </p:nvCxnSpPr>
        <p:spPr>
          <a:xfrm>
            <a:off x="3563888" y="1777380"/>
            <a:ext cx="0" cy="32403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561356"/>
            <a:ext cx="3266065" cy="32687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3580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228865"/>
            <a:ext cx="8291264" cy="952500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Muchas Gracias…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3707904" y="1057300"/>
            <a:ext cx="15121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6 CuadroTexto"/>
          <p:cNvSpPr txBox="1"/>
          <p:nvPr/>
        </p:nvSpPr>
        <p:spPr>
          <a:xfrm>
            <a:off x="2319218" y="1633364"/>
            <a:ext cx="39604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Pagina web:</a:t>
            </a:r>
          </a:p>
          <a:p>
            <a:endParaRPr lang="es-CO" sz="14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dirty="0">
                <a:hlinkClick r:id="rId2"/>
              </a:rPr>
              <a:t>Supervivencia | Oficial (alejobedoya22.github.io</a:t>
            </a:r>
            <a:r>
              <a:rPr lang="es-CO" sz="1400" dirty="0" smtClean="0">
                <a:hlinkClick r:id="rId2"/>
              </a:rPr>
              <a:t>)</a:t>
            </a:r>
            <a:endParaRPr lang="es-CO" sz="1400" dirty="0" smtClean="0"/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dirty="0">
                <a:hlinkClick r:id="rId3"/>
              </a:rPr>
              <a:t>Física | Supervivencia (alejobedoya22.github.io)</a:t>
            </a:r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080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55776" y="193204"/>
            <a:ext cx="4258816" cy="684419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Pilas Con Corto Circuito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251520" y="1129308"/>
            <a:ext cx="37444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¿Cómo se crea el fuego?</a:t>
            </a:r>
            <a:endParaRPr lang="es-CO" sz="1400" b="1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El </a:t>
            </a:r>
            <a:r>
              <a:rPr lang="es-CO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fuego se produce siempre que haya un material combustible, en presencia de oxígeno a una temperatura extremadamente alta, se convierte en gas. Las llamas son el indicador visual del gas calentado</a:t>
            </a:r>
          </a:p>
        </p:txBody>
      </p:sp>
      <p:cxnSp>
        <p:nvCxnSpPr>
          <p:cNvPr id="6" name="5 Conector recto"/>
          <p:cNvCxnSpPr/>
          <p:nvPr/>
        </p:nvCxnSpPr>
        <p:spPr>
          <a:xfrm>
            <a:off x="3995936" y="913284"/>
            <a:ext cx="15121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641" y="1561356"/>
            <a:ext cx="4049964" cy="3040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251520" y="3229637"/>
            <a:ext cx="35283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¿Qué es el fuego en física?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Es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una reacción química entre un combustible y un comburente con desprendimiento de energía en forma de luz y calor.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8 Conector recto"/>
          <p:cNvCxnSpPr/>
          <p:nvPr/>
        </p:nvCxnSpPr>
        <p:spPr>
          <a:xfrm>
            <a:off x="4211960" y="2111858"/>
            <a:ext cx="0" cy="192679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85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121196"/>
            <a:ext cx="7067128" cy="612411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¿Para que sirve el fuego en la Supervivencia?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3275856" y="769268"/>
            <a:ext cx="19442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6 CuadroTexto"/>
          <p:cNvSpPr txBox="1"/>
          <p:nvPr/>
        </p:nvSpPr>
        <p:spPr>
          <a:xfrm>
            <a:off x="1655676" y="1048587"/>
            <a:ext cx="5184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 fuego podemos cocinar, hervir agua (eliminando muchos microorganismos patógenos), derretir nieve, calentarnos, evitar que se acerquen animales, etc. Todo ello es vital para la supervivencia en caso de perdernos o sufrir algún contratiempo.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425452"/>
            <a:ext cx="4515023" cy="3010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887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193204"/>
            <a:ext cx="7571184" cy="684419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¿Cuál fue el primer método de creación de fuego?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467544" y="2065412"/>
            <a:ext cx="3240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Nuestros antepasados obtenían el fuego, básicamente, mediante dos sistemas :</a:t>
            </a:r>
          </a:p>
          <a:p>
            <a:endParaRPr lang="es-E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or fricción , frotando una madera con forma de varilla de aproximadamente un centímetro de diámetro con otra aplanada y agujereada; o bien, por percusión , al golpear con pericia dos piedras hasta que saltase una chispa.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6" name="5 Conector recto"/>
          <p:cNvCxnSpPr/>
          <p:nvPr/>
        </p:nvCxnSpPr>
        <p:spPr>
          <a:xfrm>
            <a:off x="3347864" y="913284"/>
            <a:ext cx="20882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7 Conector recto"/>
          <p:cNvCxnSpPr/>
          <p:nvPr/>
        </p:nvCxnSpPr>
        <p:spPr>
          <a:xfrm>
            <a:off x="4211960" y="1705372"/>
            <a:ext cx="0" cy="31683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921396"/>
            <a:ext cx="401947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976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843808" y="193204"/>
            <a:ext cx="3682752" cy="684419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Materiales y su Función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3923928" y="913284"/>
            <a:ext cx="129614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5 CuadroTexto"/>
          <p:cNvSpPr txBox="1"/>
          <p:nvPr/>
        </p:nvSpPr>
        <p:spPr>
          <a:xfrm>
            <a:off x="107504" y="1273324"/>
            <a:ext cx="37444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1) </a:t>
            </a: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Dos pilas cualquiera con el mismo tamaño</a:t>
            </a:r>
          </a:p>
          <a:p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2) </a:t>
            </a: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Aluminio</a:t>
            </a:r>
          </a:p>
          <a:p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3) </a:t>
            </a: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Algodón</a:t>
            </a:r>
          </a:p>
        </p:txBody>
      </p:sp>
      <p:sp>
        <p:nvSpPr>
          <p:cNvPr id="7" name="6 CuadroTexto"/>
          <p:cNvSpPr txBox="1"/>
          <p:nvPr/>
        </p:nvSpPr>
        <p:spPr>
          <a:xfrm>
            <a:off x="107504" y="2569468"/>
            <a:ext cx="388843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Pilas: </a:t>
            </a:r>
          </a:p>
          <a:p>
            <a:endParaRPr lang="es-E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Esto es debido a un fenómeno que se conoce como la ley de Joule, que consiste en que, cuando la electricidad pasa por el alambre, este se calienta a tanta temperatura que hace que la cerilla se encienda.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143508" y="4369668"/>
            <a:ext cx="3672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Aluminio:</a:t>
            </a: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El aluminio permite extraer la carga de la pila para hacer producir el fuego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8 CuadroTexto"/>
          <p:cNvSpPr txBox="1"/>
          <p:nvPr/>
        </p:nvSpPr>
        <p:spPr>
          <a:xfrm>
            <a:off x="4213846" y="1615361"/>
            <a:ext cx="48965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Algodón:</a:t>
            </a: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El algodón permite que se encienda para así producir el fuego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1" name="10 Conector recto"/>
          <p:cNvCxnSpPr/>
          <p:nvPr/>
        </p:nvCxnSpPr>
        <p:spPr>
          <a:xfrm>
            <a:off x="3995936" y="1858099"/>
            <a:ext cx="0" cy="29886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800087"/>
            <a:ext cx="4057445" cy="2119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4124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483768" y="121196"/>
            <a:ext cx="4258816" cy="540403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Proceso de realizar Fuego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3787592" y="769268"/>
            <a:ext cx="1440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5 CuadroTexto"/>
          <p:cNvSpPr txBox="1"/>
          <p:nvPr/>
        </p:nvSpPr>
        <p:spPr>
          <a:xfrm>
            <a:off x="683568" y="1129308"/>
            <a:ext cx="72728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Nuestro experimento de la creación del fuego está basado en una pila puede ser cualquiera un poquito de algodón y aluminio el proceso que debes pasar para crear fuego es: cortas dos pedazos de aluminio en forma de triangulo los conectas con las pilas positivó y negativo lo que genera una carga o chispa que hace que se prenda el algodón este es el proceso para sobrevivir ante un caso de </a:t>
            </a: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supervivencia.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2" b="11419"/>
          <a:stretch/>
        </p:blipFill>
        <p:spPr bwMode="auto">
          <a:xfrm>
            <a:off x="2491448" y="2766348"/>
            <a:ext cx="4032448" cy="2338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5081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91880" y="121196"/>
            <a:ext cx="1954560" cy="612411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FRICCIÓN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4152807" y="648620"/>
            <a:ext cx="6480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5 CuadroTexto"/>
          <p:cNvSpPr txBox="1"/>
          <p:nvPr/>
        </p:nvSpPr>
        <p:spPr>
          <a:xfrm>
            <a:off x="179512" y="841276"/>
            <a:ext cx="8712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 trata de un conocido sistema de fricción para lo que hay que tener fuerza y resistencia. Este fuego consiste en girar rápidamente una vara con ayuda de un arco sobre el trozo de madera. </a:t>
            </a:r>
            <a:endParaRPr lang="es-E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Para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ello, construiremos un arco con madera flexible, como la del castaño. La cuerda podremos hacerla con el cordón del calzado.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10827"/>
            <a:ext cx="2952328" cy="1660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186298" y="3712614"/>
            <a:ext cx="28226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Materiales:</a:t>
            </a: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Una vara</a:t>
            </a:r>
          </a:p>
          <a:p>
            <a:pPr marL="342900" indent="-342900">
              <a:buFont typeface="+mj-lt"/>
              <a:buAutoNum type="arabicParenR"/>
            </a:pPr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 trozo de madera</a:t>
            </a:r>
          </a:p>
          <a:p>
            <a:pPr marL="342900" indent="-342900">
              <a:buFont typeface="+mj-lt"/>
              <a:buAutoNum type="arabicParenR"/>
            </a:pPr>
            <a:endParaRPr lang="es-CO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Cuerda</a:t>
            </a:r>
          </a:p>
          <a:p>
            <a:pPr marL="342900" indent="-342900">
              <a:buFont typeface="+mj-lt"/>
              <a:buAutoNum type="arabicParenR"/>
            </a:pP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 arco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355590" y="2137420"/>
            <a:ext cx="45236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Proceso: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Coger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una madera rígida, lo más seca </a:t>
            </a:r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posible.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Haremos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un agujero para que el palo quede fijado y podamos hacerlo girar más </a:t>
            </a:r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cómodamente.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Nos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ayudará hacer esta operación al sol y sobre todo que todo esté bien seco. - Haremos girar con energía el palo.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" name="9 Conector recto"/>
          <p:cNvCxnSpPr/>
          <p:nvPr/>
        </p:nvCxnSpPr>
        <p:spPr>
          <a:xfrm>
            <a:off x="3707904" y="2569468"/>
            <a:ext cx="0" cy="24482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055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75656" y="193204"/>
            <a:ext cx="5616624" cy="540403"/>
          </a:xfrm>
        </p:spPr>
        <p:txBody>
          <a:bodyPr>
            <a:noAutofit/>
          </a:bodyPr>
          <a:lstStyle/>
          <a:p>
            <a:r>
              <a:rPr lang="es-CO" sz="2800" b="1" dirty="0">
                <a:solidFill>
                  <a:srgbClr val="FF0000"/>
                </a:solidFill>
                <a:latin typeface="Impact" pitchFamily="34" charset="0"/>
              </a:rPr>
              <a:t>Percusión </a:t>
            </a:r>
            <a:r>
              <a:rPr lang="es-CO" sz="2800" b="1" dirty="0" smtClean="0">
                <a:solidFill>
                  <a:srgbClr val="FF0000"/>
                </a:solidFill>
                <a:latin typeface="Impact" pitchFamily="34" charset="0"/>
              </a:rPr>
              <a:t> | Pedernal y Eslabón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3412750" y="786182"/>
            <a:ext cx="13951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7 CuadroTexto"/>
          <p:cNvSpPr txBox="1"/>
          <p:nvPr/>
        </p:nvSpPr>
        <p:spPr>
          <a:xfrm>
            <a:off x="241501" y="913284"/>
            <a:ext cx="8640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Para producir chispas, hay que entrechocar una piedra dura, como el llamado pedernal o sílex, con otra rica en hierro, como la pirita o la marcasita (el llamado eslabón). Al producir estas chispas se crea algo llamado producción de energía física en contacto.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05372"/>
            <a:ext cx="3371901" cy="2528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8 CuadroTexto"/>
          <p:cNvSpPr txBox="1"/>
          <p:nvPr/>
        </p:nvSpPr>
        <p:spPr>
          <a:xfrm>
            <a:off x="4110347" y="1800353"/>
            <a:ext cx="477211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Proceso: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Golpeando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dos piedras sobre el material de leña (yesca y palillos secos o madera) se produce una llama. Las piedras deben contener el mineral que tenga la facultad de producir fuego llamado la pirita. </a:t>
            </a:r>
            <a:endParaRPr lang="es-E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Para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producir chispas, hay que entrechocar una piedra dura como el llamado pedernal o sílex, con otra rica en hierro, como la pirita o la marcasita (el llamado eslabón). </a:t>
            </a:r>
            <a:endParaRPr lang="es-E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producir estas chispas se crea algo llamado producción de energía física en contacto.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539552" y="4369668"/>
            <a:ext cx="27363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Materiales:</a:t>
            </a: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Dos piedras</a:t>
            </a:r>
          </a:p>
          <a:p>
            <a:pPr marL="342900" indent="-342900">
              <a:buFont typeface="+mj-lt"/>
              <a:buAutoNum type="arabicParenR"/>
            </a:pP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Madera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" name="11 Conector recto"/>
          <p:cNvCxnSpPr/>
          <p:nvPr/>
        </p:nvCxnSpPr>
        <p:spPr>
          <a:xfrm>
            <a:off x="3923928" y="2506171"/>
            <a:ext cx="0" cy="24482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743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23928" y="121196"/>
            <a:ext cx="1090464" cy="540403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0000"/>
                </a:solidFill>
                <a:latin typeface="Impact" pitchFamily="34" charset="0"/>
              </a:rPr>
              <a:t>SOL</a:t>
            </a:r>
            <a:endParaRPr lang="es-CO" sz="2800" dirty="0">
              <a:solidFill>
                <a:srgbClr val="FF0000"/>
              </a:solidFill>
              <a:latin typeface="Impact" pitchFamily="34" charset="0"/>
            </a:endParaRPr>
          </a:p>
        </p:txBody>
      </p:sp>
      <p:cxnSp>
        <p:nvCxnSpPr>
          <p:cNvPr id="5" name="4 Conector recto"/>
          <p:cNvCxnSpPr/>
          <p:nvPr/>
        </p:nvCxnSpPr>
        <p:spPr>
          <a:xfrm>
            <a:off x="4330267" y="625252"/>
            <a:ext cx="2880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5 CuadroTexto"/>
          <p:cNvSpPr txBox="1"/>
          <p:nvPr/>
        </p:nvSpPr>
        <p:spPr>
          <a:xfrm>
            <a:off x="261815" y="769268"/>
            <a:ext cx="8712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La utilización de una lupa, de un espejo cóncavo o de un conjunto de espejos permite concentrar la luz solar en un punto sobre un combustible y encender allí el fuego.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15" y="1292488"/>
            <a:ext cx="3532021" cy="2649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4932040" y="1633362"/>
            <a:ext cx="38164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Proceso:</a:t>
            </a:r>
          </a:p>
          <a:p>
            <a:endParaRPr lang="es-E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Para </a:t>
            </a:r>
            <a:r>
              <a:rPr lang="es-ES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hacer fuego con una lupa, hay que variar la altura de la lupa con el fin de concentrar los rayos solares en un solo punto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72691" y="4081636"/>
            <a:ext cx="31102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| Materiales:</a:t>
            </a:r>
          </a:p>
          <a:p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Lupa o espejo</a:t>
            </a:r>
          </a:p>
          <a:p>
            <a:pPr marL="342900" indent="-342900">
              <a:buFont typeface="+mj-lt"/>
              <a:buAutoNum type="arabicParenR"/>
            </a:pP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s-CO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Hoja secas para producir fuego</a:t>
            </a:r>
            <a:endParaRPr lang="es-CO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3047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712</Words>
  <Application>Microsoft Office PowerPoint</Application>
  <PresentationFormat>Presentación en pantalla (16:10)</PresentationFormat>
  <Paragraphs>97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Técnicas De Realizar Fuego | Supervivencia</vt:lpstr>
      <vt:lpstr>Pilas Con Corto Circuito</vt:lpstr>
      <vt:lpstr>¿Para que sirve el fuego en la Supervivencia?</vt:lpstr>
      <vt:lpstr>¿Cuál fue el primer método de creación de fuego?</vt:lpstr>
      <vt:lpstr>Materiales y su Función</vt:lpstr>
      <vt:lpstr>Proceso de realizar Fuego</vt:lpstr>
      <vt:lpstr>FRICCIÓN</vt:lpstr>
      <vt:lpstr>Percusión  | Pedernal y Eslabón</vt:lpstr>
      <vt:lpstr>SOL</vt:lpstr>
      <vt:lpstr>Muchas Gracias…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dayro</dc:creator>
  <cp:lastModifiedBy>dayro</cp:lastModifiedBy>
  <cp:revision>20</cp:revision>
  <dcterms:created xsi:type="dcterms:W3CDTF">2022-10-17T18:20:00Z</dcterms:created>
  <dcterms:modified xsi:type="dcterms:W3CDTF">2022-10-23T17:50:07Z</dcterms:modified>
</cp:coreProperties>
</file>

<file path=docProps/thumbnail.jpeg>
</file>